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76" r:id="rId4"/>
    <p:sldId id="315" r:id="rId5"/>
    <p:sldId id="316" r:id="rId6"/>
    <p:sldId id="310" r:id="rId7"/>
    <p:sldId id="317" r:id="rId8"/>
    <p:sldId id="3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4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331 90 19092,'28'-23'448,"-6"5"-285,-21 18-6,1 0 95,-2 0-202,1 2 12,-1 1-12,0 2 17,0 3 12,1-1-12,0 2 11,0 0 6,0 2-6,1 1 18,-2 0 10,1-1 0,0 2 6,0-2-5,1 2-18,0 1-16,1 0 6,-1 1-12,2 0-17,-2 1 6,1 0 0,0 1-5,0 1 16,1-1 6,0 2-6,0-1 6,-1 0-5,0-1-12,-1-1 5,1-1 1,0-1-1,-1 0 7,2-2 4,-1 0 1,1-2-22,-1 0 16,0-1-11,-1 1 17,0 1 11,0 0 11,-1 1-6,0 1-5,-1 0 34,0 1-34,0 1-6,0 0 12,-2 1-23,0-1 34,-3 1 11,-1-3 11,0 2-11,-2-2 11,-1 0-16,0-2-1,-1 0-11,1-2-5,0-1-12,0-1-10,3-1 21,-2-2-33,3 0 56,-5 0-78,2 0 11,-3 0 11,2 0 0,1-1-12,0 0 18,1-1-6,0-1 1,-1 1 21,1-2-33,-2 1-6,0-1-17,0 0 18,-1 0-18,0-1-5,1 0 11,-1-2-34,2 1 17,-1-3 6,1 2-11,-1-2-23,-1 0 17,-1 0-11,0-1-23,-1-1 23,-1 0-23,1-1-10,-2 1-12,0 0-6,1-1-17,0 1-27,1 0-29,2 1-72,1 1-56,1 0-56,2 1-107,0 0-168,1 0-313,2 1-645,1 1-1204,1 0-783,1 0-4465,0 1 8004,0 0 0,0 0 0,0 1 0</inkml:trace>
  <inkml:trace contextRef="#ctx0" brushRef="#br0" timeOffset="573">34 144 21752,'37'4'353,"-5"0"-229,-23-6-1,1 0 17,1 0 0,1 1 0,0-2-22,3 1-17,3-2-6,0 1-22,6-3 5,0 1-22,4-2-6,0-1-10,3 0-12,-1-2 16,1 1 1,-2-1-6,0 2 12,-1 0-6,-1-1-6,-1 2 11,-1-2-27,0 3-1,-2-1-11,-2 2 0,1 1 6,-4 1-17,2 1-5,-4 1-1,1 0-16,-3 1 5,-1 0-34,-3 0-55,-2 0-62,-1 0-90,-2 1-106,-1 1-123,-2 2-208,-1 3-251,-1 1-426,-1 2-975,-3 4-1165,-2 0-4100,-3 0 7612,2-1 0,2-7 0,3-2 0</inkml:trace>
  <inkml:trace contextRef="#ctx0" brushRef="#br0" timeOffset="1267">764 468 22128,'19'-22'392,"-3"4"-280,-16 18 157,0 0-219,1 0 6,1 2 0,0 0 0,0 2 23,0 1-1,-1 1 1,2 0 16,-1 2-6,0 0 1,0 1 5,0 1 17,0 2-22,-1 0-6,0 2-6,-1 2-33,1 1 17,-1 0-6,0 1 0,0 0-17,0 1 0,0 0 0,0 1 6,1-1 17,-1 0-29,1-1 1,0 0-12,-1-2 12,2 0-17,-1-3-6,0-1 0,1-1-17,0-2 18,0-2 10,-1 0-16,0-2-6,-1-1 11,2-1-6,-2 0 7,2-1 4,-1 1-16,0-1 6,1 0 5,0 1-11,0-1 6,-1 0-12,2 0 6,0 1-5,0-1-1,1 0-11,-1 1-16,1-1-40,-1-1-17,0 1-39,0 0-67,-1 0-33,1 0-107,-1 0-73,0 1-67,0-2-90,1 1-95,0-1-146,1 0-430,0-1-942,1 0-1120,1 0-4436,-1-1 7735,0-1 0,-2 1 0,-1 0 0</inkml:trace>
  <inkml:trace contextRef="#ctx0" brushRef="#br0" timeOffset="1716">817 793 19238,'21'-21'739,"-3"4"-543,-7 16-28,-2 1 0,3 0-11,-1 0-17,2 0-11,-2 1-23,1 0-16,-3 2-6,0 0-17,-1 1-11,-1 1 11,-1 0 17,0 0 22,-2 1 29,-1 0 22,-1 1-12,0 1 13,0-1-13,-1 1-27,0 0-12,0-1-5,0 1 0,0-2 11,0 1 17,-1-1 5,1 1 1,-1 0-1,0-2 12,-1 2-12,-1-1-5,-1 0-12,-3 1-21,-1 0-24,-3 0-16,-3 0-11,-1 1-22,-2 1-12,-2 0-6,-1 0-21,2 0 4,-1 0-21,3-1-62,1-1-57,2 0-88,1-1-130,2-1-190,1 0-242,1 1-290,2-1-285,1 0-528,3 1-806,0 1-4660,1 0 7371,0-2 0,0-1 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7.6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0 108 22391,'52'-29'8,"-1"1"1,36-19-65,-60 46-61,0 0-103,3 0-93,0 1-158,1 0-206,1 0-297,-2 0-3847,0 0 2670,-3 0-537,-1 0 2244,-2 2 0,-11-1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7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42 15311,'-3'-9'3137,"-1"1"-2649,4 8 1679,0 0-2123,87-11-94,-53 8-361,18-3 0,-2 1-183,-25 5-477,-1 0-1187,-1 2-1091,-3 1 3349,2 3 0,-11-3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5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402 33 21181,'-43'30'336,"0"-1"0,-29 24-218,53-30-23,0 3-16,-1 3-12,1 1 6,-2 3 17,2-1 16,0 2 6,2-1 11,0 1-11,2-1-11,1-1-11,2 0-23,1-1-22,3 0-17,1-2 0,3 0-6,2-1 6,1-1-6,1-1-10,3-2-1,2 0 0,4 0 0,1-2-16,2-1-12,0 0-34,1-3-44,-1 1-56,-1-1-90,2 0-128,-3-1-119,2 0-229,-2 0-297,-1 0-2666,2 1 919,-4-4-2404,2 0 2354,-5-7 2811,0-2 0,-3-3 0,0-1 0</inkml:trace>
  <inkml:trace contextRef="#ctx0" brushRef="#br0" timeOffset="602">619 492 22240,'6'-43'280,"-3"9"-201,-11 38 27,-4 1-11,2 4 0,-3 0 12,-1 3-6,-1 0-1,-2 3 74,-9 10 11,-10 15-124,6-6-16,-3 8-11,17-18 5,-2 12-11,6-9-6,-2 9 6,7-12-5,4 0-1,0-1-5,2-1-6,1-1 23,3-1-12,1-2 17,5-1 6,1-1 6,2-2-1,3-1 0,2-2 6,3-3-5,2-3-6,4-1-6,0-3-11,3-1-28,0-2 17,0-2-1,-1-4 1,0-4 28,-1 0-23,1-4-5,-1 0 6,-1-3-12,-1-1 22,-2-1-5,-2 0-5,-1-1 5,-4 1 5,-2-2 12,-5 1 6,-1-1-12,-3 0 6,-3 1-6,-1 0 0,-2 1 6,-2 1-6,-3 2-5,-2-1-1,-3 2 12,-1-1-23,-1 1-10,1 1-1,-2 1-28,1 2 23,-1 2-6,2 1 0,-2 1 11,2 1 0,-1 1-11,2 0 11,1 0 0,0 1-22,2 0-11,1 1-29,-1 1-27,2 1-73,0 1-34,1 0-39,0 2-62,-1 0-22,0 2-56,1 0-67,-1 2-84,2-1-135,1 1-162,1-1-179,0-1-314,2 1-544,0-1-756,1 1-1903,1 1 4508,2 0 0,-1-2 0,-1 1 0</inkml:trace>
  <inkml:trace contextRef="#ctx0" brushRef="#br0" timeOffset="890">348 681 21814,'62'-9'117,"0"-1"1,-4 1 0,-12 2-78,-22 5-29,0-1-11,-2 2-23,-1 0-38,0 1-58,-4 0-71,1 0-96,-3 0-134,-1 0-996,5 2 261,-7-1-474,5 2-673,-6 0-387,-2 1-3500,-1-1 6189,-2 0 0,-2-1 0,-3-2 0</inkml:trace>
  <inkml:trace contextRef="#ctx0" brushRef="#br0" timeOffset="1503">1024 87 22139,'-2'-49'499,"3"11"-387,12 42-23,1 3-21,2 3-12,2 3-12,1 3-4,2 4-7,1 1 1,1 4 5,0 1-17,1 2 12,1 2 0,0 0-1,-1 2 1,0 1-6,0 0 0,-1 1-28,-2-1 11,0 0 6,-2 0-6,-2 1 11,-2-1 1,-2 1-6,-3 0 5,-3 0 17,-3 1-5,-3-2 22,-3 2 5,-4-1 1,-6 1 11,-4 0 22,-4-1 17,-1 1-17,-3-2 40,1 0-1,-1-4-16,2-1 22,1-4-68,2-1-21,1-2-18,2-2-21,2-1 4,2-2-10,1-2 0,3-3-6,2-1-17,2-3-17,2-2-44,0-1-73,2-2-45,0-1-3770,0 0 628,0-4-4958,0 1 8296,0-3 0,0 3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4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622 151 19031,'34'1'694,"-6"-1"-543,-24 0 230,4 0-291,-3 1 117,4 2-123,-5 1 11,2 2-22,-1 0 61,-1 4-72,1-2-1,-2 2 12,0-2 101,0 4-96,0-1 12,-1 4-17,-1-5-29,-1 2 35,2 0-12,-2 1 0,1 1 6,0 1 0,-1-1 0,1 0-1,0 1 19,-1-1-24,1 2 0,-1-1-5,0 1-17,0 0 11,0 0-6,0 2 6,0-2 0,0 1-6,0 1-10,0-2 4,-1 0 1,-1-1 11,-1 0 17,0 0-6,-2-1 23,1-1-17,-1 1-6,-1-2 11,0 2-22,0-2 23,0-1 10,-1 2 12,1-3 0,-1 1 5,0-1 12,-1-2 5,1 0-5,0-1-12,-1 0 0,-1-2-10,1 0-7,-3 0-16,1 0-11,-3-2-18,1 2-10,0-2-6,-2 1 0,2-1-6,0 0-5,-1 0 11,1-2-5,1 1-7,0-1 7,1 0-1,2-1-11,1 0 1,-1 0-7,1 0-10,-1-3-18,1 1-10,-1-2-40,0 0-11,-2 0-28,1-1-23,-1 0-44,1 0-67,0 0-101,-2 0-85,3-1-66,-1 1-152,2 0-246,1 0-605,1 1-992,0 1-520,1 1-3518,0 1 6531,0 0 0,2 1 0,1 0 0</inkml:trace>
  <inkml:trace contextRef="#ctx0" brushRef="#br0" timeOffset="500">1 232 20246,'52'-32'259,"0"0"1,-4 2-1,-7 7-63,-14 15-17,2 0-16,1 1-23,1 0-11,1 1-23,3 0-28,1 1-10,1-1-12,1 1-16,1 0-1,0 0-6,1-2 1,-2 2-12,3-2 6,-3 1-22,1 0-12,-4 0-5,-1 2-22,-4 1-18,-3 1-22,-3 2-17,-3 0-16,-4 0-23,-2 0-22,-3 0-68,-3 1-94,-2 1-124,-2 3-162,-3-1-196,-1 2-332,-1 0-670,-1 2-752,-3 1-3058,-1 0 5607,-1 0 0,3-4 0,1-2 0</inkml:trace>
  <inkml:trace contextRef="#ctx0" brushRef="#br0" timeOffset="1204">1244 556 16779,'-54'10'1047,"8"-1"-795,29-3-50,2 0-6,0 0-45,3-1-17,-1 0-4,3 0-24,-1-1-16,2 1-17,0-1-29,2 1-44,1 0-11,1-1-11,2 0-6,1 0 28,1 0 0,1 1 22,3-1 29,0 1 10,5-1 6,0 2-16,3-1-12,0 1-17,3 0-16,0 1 5,1 1-5,1-1-12,-1 2 12,0-1 11,-1 2-6,-1-1 22,-1 3 23,-2-1 12,-3 2 38,0 0 51,-3-1 39,-2 2 45,-1-1 27,-1-1 12,0 0 6,-3-2-12,-2 1-39,-4 0-44,-1-1-34,-3 0-33,-2-1-12,-2 0-28,-2-1-12,1 0-10,-1-2-6,1-1 28,0-1-22,3-2-12,0-1-11,4 0-61,2-1-73,3 0-118,0 0-158,3 0-245,-1 0-453,3-1-1133,0-1-957,0-1-3887,1 1 7046,0 0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8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 23959,'12'-15'146,"1"6"-73,-2 21-6,2 1 0,0 3 0,1 2 12,1 3-12,-1 2-11,2 2-11,-2 3-17,2 0 5,-1 2-10,1-2 5,0 2 0,1 0 11,1 1 6,0 0 0,0 0-6,-1 0 0,1 1 6,-2 0-17,-1 1 33,-2 0-33,-1 2-5,-2-2-23,-2 2-6,0 0 17,-4 0 6,-1 0 28,-3 1-23,0-2 34,-1 0 23,-2-3-6,-3-1 0,-1-2-6,-4-3-11,0 1 0,-2-2 6,-2-1-34,1-1-11,1-3 5,0-2-11,1-4 0,2-1-16,1-3-6,3-1-40,1-3 12,1-1-17,2-2-56,1-1-1457,1 0 332,0-3-1065,0-2-1446,0-2-4771,1-1 8519,0 2 0,1 2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8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24519,'46'-8'118,"-7"1"-96,-21 6-5,0 0-11,0 0 5,1-1-5,1 1-12,-1 0 0,2 0-27,-1 1-40,1 0-101,-2 0-100,1 0-146,0 0-207,-1 0-236,0 0-308,-2 0-520,1 0-919,-3 1-1395,-1 1-3002,-3 0 7007,-3 0 0,-5-1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8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17081,'3'1'3602,"-1"-1"-2729,-2 0 1928,0 0-2762,47-9-16,-29 6-12,38-6-39,-40 8-56,0 0-140,-1 1-235,-1 0-376,-1 0-493,0 2-766,0 0-1222,-2 4-4840,-1 0 8156,-3-1 0,-3-1 0,-3-2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6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387 1 21926,'-47'32'437,"7"-2"-274,26-10 10,1 2 18,0 1 5,1 0-11,-1 3-17,-1-1-23,0 2-16,-1 2 0,0 1-17,-1 2-6,1 2-5,-1 0-11,1 2-1,0 0-22,0 1 1,0 0-12,1 1-17,2-1-6,1-2 1,2-1-17,1-2 11,1-1 0,2-3-6,3 0 6,1-4-11,1-1 17,1-2-1,3-1 6,1-2 1,4-2-18,0 0 17,2-4 6,2 0-6,0-1 17,2 0-22,0-2-17,1-1-17,0-2-12,0-1-49,0-2-57,2-1-100,-1-1-152,1 1-201,0-2-286,0 1-353,-1-1-694,-2 0-1367,2 0-4935,-4 0 8206,-2 0 0,-6 0 0,-2 0 0</inkml:trace>
  <inkml:trace contextRef="#ctx0" brushRef="#br0" timeOffset="701">739 406 22834,'-46'8'95,"7"2"-33,26 4 10,0 2 7,-1 0 5,0 2-6,0 1 29,1 2-29,-1 2-16,1 1-1,-1 2-61,2 1 6,-1 2-1,3 0-5,0 1 6,3-1 0,1 0-1,3-1 12,2-2 5,1-1-5,1-2-6,1-2 6,3-1 17,3-2 22,1-2 22,2-2 29,2-3 33,1-1 33,4-4 12,1-1-11,4-3-40,1-1-28,2-5-33,2-2-17,0-4 0,0-2-22,-1-1-12,0 1 6,-2-2 6,-2 0 11,0 1 5,-2-1 0,-3 1-4,0-2-1,-3 1 11,-1-2 5,-2 0-16,-1-1 5,-2 0-10,-2-1 10,-1 0 17,-2-1 6,-2 0-23,-1-1-16,-1 1 5,-3 0-22,0 1 0,-5 1 5,-1 1-22,-3 0 11,0 3 17,-1-1-22,-2 2-12,0 0 6,-1 1-11,-1 0 22,1 0 1,0 0-12,1 0 5,1 0-22,4 1 34,0 0-39,3-1-6,2 2-11,2 0-51,1 0-16,2 1-62,0 0-79,2 1-78,1 1-84,3 0-73,1 1-66,3 1-108,-1 1-172,2 1-153,0 1-245,0 0-394,0 1-883,-1 1-2359,1 0-386,-3 2 5248,0 1 0,-5-2 0,0-1 0</inkml:trace>
  <inkml:trace contextRef="#ctx0" brushRef="#br0" timeOffset="996">522 649 21584,'100'-4'757,"-15"-1"-679,-65 2-50,1 0-28,0 1-50,-1 1-96,-1 0-230,-3 1-307,0 0-476,-2 1-858,-1 1-1125,0 2-4660,-4 0 7802,-1 0 0,-4-2 0,-2-2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7.png"/><Relationship Id="rId18" Type="http://schemas.openxmlformats.org/officeDocument/2006/relationships/customXml" Target="../ink/ink10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7.xml"/><Relationship Id="rId17" Type="http://schemas.openxmlformats.org/officeDocument/2006/relationships/image" Target="../media/image29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6.xml"/><Relationship Id="rId19" Type="http://schemas.openxmlformats.org/officeDocument/2006/relationships/image" Target="../media/image30.png"/><Relationship Id="rId4" Type="http://schemas.openxmlformats.org/officeDocument/2006/relationships/customXml" Target="../ink/ink3.xml"/><Relationship Id="rId9" Type="http://schemas.openxmlformats.org/officeDocument/2006/relationships/image" Target="../media/image25.png"/><Relationship Id="rId1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FEAC9-626F-4048-8829-92474E23FDD2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5.1 Manipulator Jacobian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9971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“Geometric” forward kinematics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“Minimum coordinate” forward kinematics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47B3FA-2F08-EE4C-A305-14DAD20E1C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548" y="3344963"/>
            <a:ext cx="2835697" cy="2777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0F8228-ACF4-A74B-ACF8-4CC2675B70C4}"/>
              </a:ext>
            </a:extLst>
          </p:cNvPr>
          <p:cNvSpPr txBox="1"/>
          <p:nvPr/>
        </p:nvSpPr>
        <p:spPr>
          <a:xfrm>
            <a:off x="9238594" y="2883298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6CEA3-1010-394B-969F-7D1EA3EE30D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895" y="4834394"/>
            <a:ext cx="4915440" cy="8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50C47-C1C0-874B-9BAB-A9733F94D3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82" y="1406154"/>
            <a:ext cx="3334408" cy="1132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5158E-A98D-4F4C-9B35-60B9F44F67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255" y="1493769"/>
            <a:ext cx="4347341" cy="2975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248A2-3C00-144B-BB34-802901F04831}"/>
              </a:ext>
            </a:extLst>
          </p:cNvPr>
          <p:cNvSpPr txBox="1"/>
          <p:nvPr/>
        </p:nvSpPr>
        <p:spPr>
          <a:xfrm>
            <a:off x="3553847" y="1838334"/>
            <a:ext cx="399468" cy="861774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F6C35-8256-5042-8830-ECCAEC83D594}"/>
              </a:ext>
            </a:extLst>
          </p:cNvPr>
          <p:cNvSpPr txBox="1"/>
          <p:nvPr/>
        </p:nvSpPr>
        <p:spPr>
          <a:xfrm>
            <a:off x="2838907" y="2398684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(coordinate)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8820A-F68D-B34A-80FE-04A5A06BDA53}"/>
                  </a:ext>
                </a:extLst>
              </p:cNvPr>
              <p:cNvSpPr txBox="1"/>
              <p:nvPr/>
            </p:nvSpPr>
            <p:spPr>
              <a:xfrm>
                <a:off x="1637211" y="4798893"/>
                <a:ext cx="66523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]  [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]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8820A-F68D-B34A-80FE-04A5A06BD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4798893"/>
                <a:ext cx="6652399" cy="478785"/>
              </a:xfrm>
              <a:prstGeom prst="rect">
                <a:avLst/>
              </a:prstGeom>
              <a:blipFill>
                <a:blip r:embed="rId4"/>
                <a:stretch>
                  <a:fillRect t="-7692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30FBE-E3AE-1B4B-8275-80B9E0B756B2}"/>
                  </a:ext>
                </a:extLst>
              </p:cNvPr>
              <p:cNvSpPr txBox="1"/>
              <p:nvPr/>
            </p:nvSpPr>
            <p:spPr>
              <a:xfrm>
                <a:off x="922281" y="5548048"/>
                <a:ext cx="9690595" cy="84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end-effector velocity 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30FBE-E3AE-1B4B-8275-80B9E0B7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1" y="5548048"/>
                <a:ext cx="9690595" cy="848117"/>
              </a:xfrm>
              <a:prstGeom prst="rect">
                <a:avLst/>
              </a:prstGeom>
              <a:blipFill>
                <a:blip r:embed="rId5"/>
                <a:stretch>
                  <a:fillRect l="-91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B28FA-5DF3-A84B-81F2-A0FFCA566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91" y="2313342"/>
            <a:ext cx="5697583" cy="2561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16D7F-11BD-2047-9F99-504E6609D3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132" y="1195561"/>
            <a:ext cx="4836117" cy="4045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BA9D76-9867-C24D-916C-3A306ADFC48C}"/>
              </a:ext>
            </a:extLst>
          </p:cNvPr>
          <p:cNvSpPr txBox="1"/>
          <p:nvPr/>
        </p:nvSpPr>
        <p:spPr>
          <a:xfrm>
            <a:off x="2246863" y="5431606"/>
            <a:ext cx="788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mapping joint velocity limits to end-effector velocity limits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AD8BF-69D5-DA47-AA48-98C3D7068600}"/>
              </a:ext>
            </a:extLst>
          </p:cNvPr>
          <p:cNvSpPr txBox="1"/>
          <p:nvPr/>
        </p:nvSpPr>
        <p:spPr>
          <a:xfrm>
            <a:off x="8244840" y="1047689"/>
            <a:ext cx="2250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manipulability</a:t>
            </a:r>
          </a:p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ellipsoids</a:t>
            </a:r>
          </a:p>
        </p:txBody>
      </p:sp>
    </p:spTree>
    <p:extLst>
      <p:ext uri="{BB962C8B-B14F-4D97-AF65-F5344CB8AC3E}">
        <p14:creationId xmlns:p14="http://schemas.microsoft.com/office/powerpoint/2010/main" val="147828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92EDCB-52ED-D74E-9379-02CF7C366D44}"/>
              </a:ext>
            </a:extLst>
          </p:cNvPr>
          <p:cNvGrpSpPr/>
          <p:nvPr/>
        </p:nvGrpSpPr>
        <p:grpSpPr>
          <a:xfrm>
            <a:off x="407597" y="1367387"/>
            <a:ext cx="3184323" cy="3578355"/>
            <a:chOff x="8440119" y="715634"/>
            <a:chExt cx="3184323" cy="35783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D41F65-E7B0-B644-BF6C-92B4DFB3F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0119" y="1516163"/>
              <a:ext cx="2835697" cy="27778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050921-B3AB-414A-9984-F10ECD8B77E7}"/>
                </a:ext>
              </a:extLst>
            </p:cNvPr>
            <p:cNvSpPr txBox="1"/>
            <p:nvPr/>
          </p:nvSpPr>
          <p:spPr>
            <a:xfrm>
              <a:off x="9982200" y="3317966"/>
              <a:ext cx="58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𝜏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EC663F-1CB5-4542-A456-60980417BD4C}"/>
                </a:ext>
              </a:extLst>
            </p:cNvPr>
            <p:cNvSpPr txBox="1"/>
            <p:nvPr/>
          </p:nvSpPr>
          <p:spPr>
            <a:xfrm>
              <a:off x="11042231" y="1982886"/>
              <a:ext cx="58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𝜏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1D8AA59-DD7E-F945-8796-F6A5293AE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9975" y="1320857"/>
              <a:ext cx="1154587" cy="26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0FF511-9551-9340-B3A8-3733B2934A77}"/>
                </a:ext>
              </a:extLst>
            </p:cNvPr>
            <p:cNvCxnSpPr/>
            <p:nvPr/>
          </p:nvCxnSpPr>
          <p:spPr>
            <a:xfrm flipH="1" flipV="1">
              <a:off x="10366009" y="943897"/>
              <a:ext cx="198402" cy="6067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44FD94-3097-E54E-91E3-C7BD2FDAB757}"/>
                </a:ext>
              </a:extLst>
            </p:cNvPr>
            <p:cNvSpPr txBox="1"/>
            <p:nvPr/>
          </p:nvSpPr>
          <p:spPr>
            <a:xfrm>
              <a:off x="9122733" y="1054498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D13333-955E-DE48-920E-63640CC5C5F0}"/>
                    </a:ext>
                  </a:extLst>
                </p:cNvPr>
                <p:cNvSpPr txBox="1"/>
                <p:nvPr/>
              </p:nvSpPr>
              <p:spPr>
                <a:xfrm>
                  <a:off x="10343196" y="71563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D13333-955E-DE48-920E-63640CC5C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715634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61E739-FEE7-7545-A315-845F38DBA450}"/>
              </a:ext>
            </a:extLst>
          </p:cNvPr>
          <p:cNvSpPr/>
          <p:nvPr/>
        </p:nvSpPr>
        <p:spPr>
          <a:xfrm>
            <a:off x="4398501" y="5179195"/>
            <a:ext cx="1609931" cy="5935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2D0295-592F-9447-9EC4-39FA0D5DB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961" y="1078423"/>
            <a:ext cx="5468188" cy="447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1C46DC-793E-174A-B27E-00C1D8C332D7}"/>
                  </a:ext>
                </a:extLst>
              </p:cNvPr>
              <p:cNvSpPr txBox="1"/>
              <p:nvPr/>
            </p:nvSpPr>
            <p:spPr>
              <a:xfrm>
                <a:off x="3009709" y="3738913"/>
                <a:ext cx="3224985" cy="2359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 =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𝜏	=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𝜏 = 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𝜏 =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𝜏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1C46DC-793E-174A-B27E-00C1D8C3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09" y="3738913"/>
                <a:ext cx="3224985" cy="2359685"/>
              </a:xfrm>
              <a:prstGeom prst="rect">
                <a:avLst/>
              </a:prstGeom>
              <a:blipFill>
                <a:blip r:embed="rId5"/>
                <a:stretch>
                  <a:fillRect l="-2745" t="-1070" r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7A720E5-6BE2-FA48-AE61-59BFCE1848BF}"/>
              </a:ext>
            </a:extLst>
          </p:cNvPr>
          <p:cNvSpPr txBox="1"/>
          <p:nvPr/>
        </p:nvSpPr>
        <p:spPr>
          <a:xfrm>
            <a:off x="8400798" y="4536870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invertible</a:t>
            </a:r>
          </a:p>
        </p:txBody>
      </p:sp>
    </p:spTree>
    <p:extLst>
      <p:ext uri="{BB962C8B-B14F-4D97-AF65-F5344CB8AC3E}">
        <p14:creationId xmlns:p14="http://schemas.microsoft.com/office/powerpoint/2010/main" val="339661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configuration 𝜃 is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loses rank.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e-e motion capability becomes zero in one or more directions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e-e can resist infinite force in one or more directions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961BC-0865-6545-8862-6535DF29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2475019"/>
            <a:ext cx="86487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E703B-0D6F-E640-BBC7-87809CD971F6}"/>
              </a:ext>
            </a:extLst>
          </p:cNvPr>
          <p:cNvSpPr txBox="1"/>
          <p:nvPr/>
        </p:nvSpPr>
        <p:spPr>
          <a:xfrm>
            <a:off x="1863272" y="3570051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F4780-E87C-DA44-A851-340FADE1B6BB}"/>
              </a:ext>
            </a:extLst>
          </p:cNvPr>
          <p:cNvSpPr txBox="1"/>
          <p:nvPr/>
        </p:nvSpPr>
        <p:spPr>
          <a:xfrm>
            <a:off x="8701319" y="291694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C5B75-6C66-7944-B2D3-EC35673902FD}"/>
              </a:ext>
            </a:extLst>
          </p:cNvPr>
          <p:cNvSpPr txBox="1"/>
          <p:nvPr/>
        </p:nvSpPr>
        <p:spPr>
          <a:xfrm>
            <a:off x="4174031" y="5835313"/>
            <a:ext cx="384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approaching a singularity...</a:t>
            </a:r>
          </a:p>
        </p:txBody>
      </p:sp>
    </p:spTree>
    <p:extLst>
      <p:ext uri="{BB962C8B-B14F-4D97-AF65-F5344CB8AC3E}">
        <p14:creationId xmlns:p14="http://schemas.microsoft.com/office/powerpoint/2010/main" val="19273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60C22F-79DB-A240-802D-49A9451FB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24" y="1993907"/>
            <a:ext cx="1559440" cy="421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AE7C7-397B-C740-95A6-1BFB2621D6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627" y="2259494"/>
            <a:ext cx="4150973" cy="429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645DD-3EB3-6349-91A6-F73EB61E87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627" y="1738861"/>
            <a:ext cx="1092361" cy="34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CA802-AEF9-AA4F-84E5-FDD50EA172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58" y="3967329"/>
            <a:ext cx="1521772" cy="429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C1A52-A8F8-8643-A05F-D6C599C9A0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627" y="4250895"/>
            <a:ext cx="1175230" cy="323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3B71B-9A61-E64B-BE6D-02E699E974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05" y="3676364"/>
            <a:ext cx="4565317" cy="399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A9E15-2A61-C942-931D-6294681E3EDD}"/>
              </a:ext>
            </a:extLst>
          </p:cNvPr>
          <p:cNvSpPr txBox="1"/>
          <p:nvPr/>
        </p:nvSpPr>
        <p:spPr>
          <a:xfrm>
            <a:off x="3083249" y="1995352"/>
            <a:ext cx="102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29DB0-1895-B149-9EC9-70164D7AA01B}"/>
              </a:ext>
            </a:extLst>
          </p:cNvPr>
          <p:cNvSpPr txBox="1"/>
          <p:nvPr/>
        </p:nvSpPr>
        <p:spPr>
          <a:xfrm>
            <a:off x="8861854" y="2320695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2, ...,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39299-4B59-5F48-8158-870B985F15F3}"/>
              </a:ext>
            </a:extLst>
          </p:cNvPr>
          <p:cNvSpPr txBox="1"/>
          <p:nvPr/>
        </p:nvSpPr>
        <p:spPr>
          <a:xfrm>
            <a:off x="3083248" y="3951201"/>
            <a:ext cx="102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5CF4C-A7C4-F444-AB94-F8C5661696F8}"/>
              </a:ext>
            </a:extLst>
          </p:cNvPr>
          <p:cNvSpPr txBox="1"/>
          <p:nvPr/>
        </p:nvSpPr>
        <p:spPr>
          <a:xfrm>
            <a:off x="9140714" y="3644351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...,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− 1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F92A17-7504-8A40-9499-23B4E9832C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23" y="5199124"/>
            <a:ext cx="3131077" cy="8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480993-FDA9-454B-A9CF-278A8DAB8353}"/>
                  </a:ext>
                </a:extLst>
              </p:cNvPr>
              <p:cNvSpPr txBox="1"/>
              <p:nvPr/>
            </p:nvSpPr>
            <p:spPr>
              <a:xfrm>
                <a:off x="5047242" y="5168303"/>
                <a:ext cx="6374117" cy="84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end-effector twist 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480993-FDA9-454B-A9CF-278A8DAB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42" y="5168303"/>
                <a:ext cx="6374117" cy="848117"/>
              </a:xfrm>
              <a:prstGeom prst="rect">
                <a:avLst/>
              </a:prstGeom>
              <a:blipFill>
                <a:blip r:embed="rId9"/>
                <a:stretch>
                  <a:fillRect l="-1392" t="-1471" r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6702A4E-4287-DB44-BFFC-660E04BAD48A}"/>
              </a:ext>
            </a:extLst>
          </p:cNvPr>
          <p:cNvSpPr txBox="1"/>
          <p:nvPr/>
        </p:nvSpPr>
        <p:spPr>
          <a:xfrm>
            <a:off x="4019755" y="1653737"/>
            <a:ext cx="4138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latin typeface="+mj-lt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629CF-0C65-A540-98AB-6F4043E1D3A5}"/>
              </a:ext>
            </a:extLst>
          </p:cNvPr>
          <p:cNvSpPr txBox="1"/>
          <p:nvPr/>
        </p:nvSpPr>
        <p:spPr>
          <a:xfrm>
            <a:off x="4019754" y="3598184"/>
            <a:ext cx="4138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latin typeface="+mj-lt"/>
                <a:cs typeface="Arial" panose="020B0604020202020204" pitchFamily="34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45935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9D621-A31B-F04E-9E91-CF1FA3CF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66D99-F411-0240-8E01-CB7F9C7B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79F9F3-748F-7A46-B78C-060FDFC34716}"/>
                  </a:ext>
                </a:extLst>
              </p14:cNvPr>
              <p14:cNvContentPartPr/>
              <p14:nvPr/>
            </p14:nvContentPartPr>
            <p14:xfrm>
              <a:off x="6984291" y="437676"/>
              <a:ext cx="190440" cy="3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79F9F3-748F-7A46-B78C-060FDFC34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6731" y="430116"/>
                <a:ext cx="205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408E3F-20EB-1043-B7B3-B51004D3C823}"/>
                  </a:ext>
                </a:extLst>
              </p14:cNvPr>
              <p14:cNvContentPartPr/>
              <p14:nvPr/>
            </p14:nvContentPartPr>
            <p14:xfrm>
              <a:off x="7020651" y="548916"/>
              <a:ext cx="129240" cy="1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408E3F-20EB-1043-B7B3-B51004D3C8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3091" y="541356"/>
                <a:ext cx="1443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C3D41BD-B3CB-0F4D-BCF9-2BB8FF26BCF6}"/>
                  </a:ext>
                </a:extLst>
              </p14:cNvPr>
              <p14:cNvContentPartPr/>
              <p14:nvPr/>
            </p14:nvContentPartPr>
            <p14:xfrm>
              <a:off x="6294891" y="289716"/>
              <a:ext cx="536400" cy="434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C3D41BD-B3CB-0F4D-BCF9-2BB8FF26BC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7331" y="282156"/>
                <a:ext cx="5515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454B46-7296-D044-9613-B3E17A629909}"/>
                  </a:ext>
                </a:extLst>
              </p14:cNvPr>
              <p14:cNvContentPartPr/>
              <p14:nvPr/>
            </p14:nvContentPartPr>
            <p14:xfrm>
              <a:off x="5719611" y="344436"/>
              <a:ext cx="447840" cy="34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454B46-7296-D044-9613-B3E17A6299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2051" y="336868"/>
                <a:ext cx="462960" cy="36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6F0DCC-1C1B-AA40-B86F-34FB15DC129A}"/>
                  </a:ext>
                </a:extLst>
              </p14:cNvPr>
              <p14:cNvContentPartPr/>
              <p14:nvPr/>
            </p14:nvContentPartPr>
            <p14:xfrm>
              <a:off x="6721491" y="3444756"/>
              <a:ext cx="141840" cy="42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6F0DCC-1C1B-AA40-B86F-34FB15DC12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931" y="3437196"/>
                <a:ext cx="1569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853847-7AB9-8A41-A91E-6F51CF669404}"/>
                  </a:ext>
                </a:extLst>
              </p14:cNvPr>
              <p14:cNvContentPartPr/>
              <p14:nvPr/>
            </p14:nvContentPartPr>
            <p14:xfrm>
              <a:off x="6994011" y="3639156"/>
              <a:ext cx="160200" cy="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853847-7AB9-8A41-A91E-6F51CF6694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6451" y="3631596"/>
                <a:ext cx="175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BDB59E9-C5A3-5A43-9D57-B4A5A5A2C8D3}"/>
                  </a:ext>
                </a:extLst>
              </p14:cNvPr>
              <p14:cNvContentPartPr/>
              <p14:nvPr/>
            </p14:nvContentPartPr>
            <p14:xfrm>
              <a:off x="7013451" y="3766236"/>
              <a:ext cx="93960" cy="9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BDB59E9-C5A3-5A43-9D57-B4A5A5A2C8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5891" y="3758676"/>
                <a:ext cx="109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A32593-3CFE-024A-8158-A744C8375DFA}"/>
                  </a:ext>
                </a:extLst>
              </p14:cNvPr>
              <p14:cNvContentPartPr/>
              <p14:nvPr/>
            </p14:nvContentPartPr>
            <p14:xfrm>
              <a:off x="6271131" y="3462756"/>
              <a:ext cx="356400" cy="366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A32593-3CFE-024A-8158-A744C8375D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3571" y="3455196"/>
                <a:ext cx="3715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9782ED-C51C-5943-B4C7-FBD57E15F80E}"/>
                  </a:ext>
                </a:extLst>
              </p14:cNvPr>
              <p14:cNvContentPartPr/>
              <p14:nvPr/>
            </p14:nvContentPartPr>
            <p14:xfrm>
              <a:off x="5804931" y="3547356"/>
              <a:ext cx="360000" cy="38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9782ED-C51C-5943-B4C7-FBD57E15F8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7371" y="3539796"/>
                <a:ext cx="375120" cy="3999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78FE6A1-17FB-834B-B8C5-C043E7F9337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37" y="767650"/>
            <a:ext cx="4061343" cy="49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305</Words>
  <Application>Microsoft Macintosh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319</cp:revision>
  <cp:lastPrinted>2020-10-05T10:58:57Z</cp:lastPrinted>
  <dcterms:created xsi:type="dcterms:W3CDTF">2020-09-16T15:38:21Z</dcterms:created>
  <dcterms:modified xsi:type="dcterms:W3CDTF">2020-11-24T04:40:11Z</dcterms:modified>
</cp:coreProperties>
</file>